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75" r:id="rId8"/>
    <p:sldId id="265" r:id="rId9"/>
    <p:sldId id="266" r:id="rId10"/>
    <p:sldId id="276" r:id="rId11"/>
    <p:sldId id="270" r:id="rId12"/>
    <p:sldId id="267" r:id="rId13"/>
    <p:sldId id="268" r:id="rId14"/>
    <p:sldId id="261" r:id="rId15"/>
    <p:sldId id="262" r:id="rId16"/>
    <p:sldId id="263" r:id="rId17"/>
    <p:sldId id="264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9A35-0991-AA4A-F824-C21BAE66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236386"/>
            <a:ext cx="5020376" cy="437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BGF</a:t>
            </a:r>
            <a:r>
              <a:rPr lang="ko-KR" altLang="en-US" dirty="0"/>
              <a:t>리테일의 예측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6174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833449"/>
            <a:ext cx="6204109" cy="3834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55B0-0B7C-9EED-F8C0-33A51594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9622"/>
            <a:ext cx="11738105" cy="58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F4D018-3EAD-BF7F-3524-8701B650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02" y="2598554"/>
            <a:ext cx="6333898" cy="3919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FCE779-CD3B-2B9D-1A11-BD0076477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710" y="2598554"/>
            <a:ext cx="6087318" cy="39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F43F5-940D-A143-38CF-347334D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0143"/>
            <a:ext cx="7173326" cy="5772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56559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</a:t>
            </a:r>
            <a:r>
              <a:rPr lang="en-US" altLang="ko-KR" dirty="0"/>
              <a:t>.xlsx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F783A-A44C-A89C-4C21-293EDF7E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4036330"/>
            <a:ext cx="823074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160</Words>
  <Application>Microsoft Office PowerPoint</Application>
  <PresentationFormat>사용자 지정</PresentationFormat>
  <Paragraphs>61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이승준</cp:lastModifiedBy>
  <cp:revision>16</cp:revision>
  <dcterms:created xsi:type="dcterms:W3CDTF">2024-05-15T07:08:47Z</dcterms:created>
  <dcterms:modified xsi:type="dcterms:W3CDTF">2024-05-27T04:15:14Z</dcterms:modified>
</cp:coreProperties>
</file>